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0" r:id="rId3"/>
    <p:sldId id="256" r:id="rId4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pos="38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13244A"/>
    <a:srgbClr val="132448"/>
    <a:srgbClr val="132451"/>
    <a:srgbClr val="132248"/>
    <a:srgbClr val="D9D9D9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76"/>
        <p:guide pos="388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6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6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6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tags" Target="../tags/tag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086610" y="782955"/>
          <a:ext cx="2560955" cy="54292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60955"/>
              </a:tblGrid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原色透明底院徽：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蓝色透明底</a:t>
                      </a:r>
                      <a:r>
                        <a:rPr lang="zh-CN" altLang="en-US" sz="1800">
                          <a:sym typeface="+mn-ea"/>
                        </a:rPr>
                        <a:t>院徽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红色透明底</a:t>
                      </a:r>
                      <a:r>
                        <a:rPr lang="zh-CN" altLang="en-US" sz="1800">
                          <a:sym typeface="+mn-ea"/>
                        </a:rPr>
                        <a:t>院徽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绿色透明底</a:t>
                      </a:r>
                      <a:r>
                        <a:rPr lang="zh-CN" altLang="en-US" sz="1800">
                          <a:sym typeface="+mn-ea"/>
                        </a:rPr>
                        <a:t>院徽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白色透明底</a:t>
                      </a:r>
                      <a:r>
                        <a:rPr lang="zh-CN" altLang="en-US" sz="1800">
                          <a:sym typeface="+mn-ea"/>
                        </a:rPr>
                        <a:t>院徽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528955" y="1554480"/>
            <a:ext cx="1290320" cy="3749040"/>
          </a:xfrm>
          <a:prstGeom prst="rect">
            <a:avLst/>
          </a:prstGeom>
          <a:noFill/>
          <a:ln>
            <a:noFill/>
          </a:ln>
        </p:spPr>
        <p:txBody>
          <a:bodyPr vert="eaVert" wrap="none" rtlCol="0" anchor="t">
            <a:spAutoFit/>
          </a:bodyPr>
          <a:p>
            <a:pPr algn="ctr"/>
            <a:r>
              <a:rPr lang="zh-CN" altLang="en-US" sz="7200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13244A"/>
                </a:solidFill>
                <a:effectLst/>
              </a:rPr>
              <a:t>各色院徽</a:t>
            </a:r>
            <a:endParaRPr lang="zh-CN" altLang="en-US" sz="7200" b="1">
              <a:ln w="13462">
                <a:solidFill>
                  <a:schemeClr val="bg1"/>
                </a:solidFill>
                <a:prstDash val="solid"/>
              </a:ln>
              <a:solidFill>
                <a:srgbClr val="13244A"/>
              </a:solidFill>
              <a:effectLst/>
            </a:endParaRPr>
          </a:p>
        </p:txBody>
      </p:sp>
      <p:pic>
        <p:nvPicPr>
          <p:cNvPr id="4" name="图片 3" descr="未标题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565" y="108585"/>
            <a:ext cx="1762125" cy="2248535"/>
          </a:xfrm>
          <a:prstGeom prst="rect">
            <a:avLst/>
          </a:prstGeom>
        </p:spPr>
      </p:pic>
      <p:pic>
        <p:nvPicPr>
          <p:cNvPr id="5" name="图片 4" descr="02 蓝色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215" y="993775"/>
            <a:ext cx="1685290" cy="2150110"/>
          </a:xfrm>
          <a:prstGeom prst="rect">
            <a:avLst/>
          </a:prstGeom>
        </p:spPr>
      </p:pic>
      <p:pic>
        <p:nvPicPr>
          <p:cNvPr id="10" name="图片 9" descr="02 红色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9165" y="2381250"/>
            <a:ext cx="1659890" cy="2118360"/>
          </a:xfrm>
          <a:prstGeom prst="rect">
            <a:avLst/>
          </a:prstGeom>
        </p:spPr>
      </p:pic>
      <p:pic>
        <p:nvPicPr>
          <p:cNvPr id="12" name="图片 11" descr="02绿色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8265" y="3898265"/>
            <a:ext cx="1685290" cy="2150745"/>
          </a:xfrm>
          <a:prstGeom prst="rect">
            <a:avLst/>
          </a:prstGeom>
        </p:spPr>
      </p:pic>
      <p:pic>
        <p:nvPicPr>
          <p:cNvPr id="13" name="图片 12" descr="02 白色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2255" y="4452620"/>
            <a:ext cx="1716405" cy="219011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/>
          <p:nvPr>
            <p:custDataLst>
              <p:tags r:id="rId1"/>
            </p:custDataLst>
          </p:nvPr>
        </p:nvGraphicFramePr>
        <p:xfrm>
          <a:off x="2172335" y="782955"/>
          <a:ext cx="2560955" cy="54292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60955"/>
              </a:tblGrid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原色透明底院标：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蓝色透明底</a:t>
                      </a:r>
                      <a:r>
                        <a:rPr lang="zh-CN" altLang="en-US" sz="1800">
                          <a:sym typeface="+mn-ea"/>
                        </a:rPr>
                        <a:t>院标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红色透明底</a:t>
                      </a:r>
                      <a:r>
                        <a:rPr lang="zh-CN" altLang="en-US" sz="1800">
                          <a:sym typeface="+mn-ea"/>
                        </a:rPr>
                        <a:t>院标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绿色透明底</a:t>
                      </a:r>
                      <a:r>
                        <a:rPr lang="zh-CN" altLang="en-US" sz="1800">
                          <a:sym typeface="+mn-ea"/>
                        </a:rPr>
                        <a:t>院标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  <a:tr h="1085850"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zh-CN" altLang="en-US" sz="1800"/>
                        <a:t>白色透明底</a:t>
                      </a:r>
                      <a:r>
                        <a:rPr lang="zh-CN" altLang="en-US" sz="1800">
                          <a:sym typeface="+mn-ea"/>
                        </a:rPr>
                        <a:t>院标</a:t>
                      </a:r>
                      <a:r>
                        <a:rPr lang="zh-CN" altLang="en-US" sz="1800"/>
                        <a:t>：</a:t>
                      </a:r>
                      <a:endParaRPr lang="zh-CN" altLang="en-US" sz="1800"/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548005" y="1554480"/>
            <a:ext cx="1290320" cy="3749040"/>
          </a:xfrm>
          <a:prstGeom prst="rect">
            <a:avLst/>
          </a:prstGeom>
          <a:noFill/>
          <a:ln>
            <a:noFill/>
          </a:ln>
        </p:spPr>
        <p:txBody>
          <a:bodyPr vert="eaVert" wrap="none" rtlCol="0" anchor="t">
            <a:spAutoFit/>
          </a:bodyPr>
          <a:p>
            <a:pPr algn="ctr"/>
            <a:r>
              <a:rPr lang="zh-CN" altLang="en-US" sz="7200" b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13244A"/>
                </a:solidFill>
                <a:effectLst/>
              </a:rPr>
              <a:t>各色院标</a:t>
            </a:r>
            <a:endParaRPr lang="en-US" altLang="zh-CN" sz="7200" b="1">
              <a:ln w="13462">
                <a:solidFill>
                  <a:schemeClr val="bg1"/>
                </a:solidFill>
                <a:prstDash val="solid"/>
              </a:ln>
              <a:solidFill>
                <a:srgbClr val="13244A"/>
              </a:solidFill>
              <a:effectLst/>
            </a:endParaRPr>
          </a:p>
        </p:txBody>
      </p:sp>
      <p:pic>
        <p:nvPicPr>
          <p:cNvPr id="6" name="图片 5" descr="02 校徽 院徽 组合版（红色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150" y="3040380"/>
            <a:ext cx="6652260" cy="829310"/>
          </a:xfrm>
          <a:prstGeom prst="rect">
            <a:avLst/>
          </a:prstGeom>
        </p:spPr>
      </p:pic>
      <p:pic>
        <p:nvPicPr>
          <p:cNvPr id="7" name="图片 6" descr="01标准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2070" y="904875"/>
            <a:ext cx="6657340" cy="829945"/>
          </a:xfrm>
          <a:prstGeom prst="rect">
            <a:avLst/>
          </a:prstGeom>
        </p:spPr>
      </p:pic>
      <p:pic>
        <p:nvPicPr>
          <p:cNvPr id="8" name="图片 7" descr="01蓝色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150" y="1962785"/>
            <a:ext cx="6652260" cy="829310"/>
          </a:xfrm>
          <a:prstGeom prst="rect">
            <a:avLst/>
          </a:prstGeom>
        </p:spPr>
      </p:pic>
      <p:pic>
        <p:nvPicPr>
          <p:cNvPr id="9" name="图片 8" descr="01绿色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7150" y="4149090"/>
            <a:ext cx="6652895" cy="829310"/>
          </a:xfrm>
          <a:prstGeom prst="rect">
            <a:avLst/>
          </a:prstGeom>
        </p:spPr>
      </p:pic>
      <p:pic>
        <p:nvPicPr>
          <p:cNvPr id="10" name="图片 9" descr="01 白色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7150" y="5238115"/>
            <a:ext cx="6656705" cy="84391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TABLE_ENDDRAG_ORIGIN_RECT" val="201*427"/>
  <p:tag name="TABLE_ENDDRAG_RECT" val="194*53*201*427"/>
  <p:tag name="TABLE_EMPHASIZE_COLOR" val="11445913"/>
  <p:tag name="TABLE_SKINIDX" val="0"/>
  <p:tag name="TABLE_COLORIDX" val="20"/>
  <p:tag name="TABLE_COLOR_RGB" val="0x000000*0xFFFFFF*0x212121*0xFFFFFF*0xAEA699*0xCFB4A8*0xA7C0C7*0xDFD8DD*0xE3B984*0xFAD7C8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TABLE_ENDDRAG_ORIGIN_RECT" val="201*427"/>
  <p:tag name="TABLE_ENDDRAG_RECT" val="194*53*201*427"/>
  <p:tag name="TABLE_EMPHASIZE_COLOR" val="11445913"/>
  <p:tag name="TABLE_SKINIDX" val="0"/>
  <p:tag name="TABLE_COLORIDX" val="20"/>
  <p:tag name="TABLE_COLOR_RGB" val="0x000000*0xFFFFFF*0x212121*0xFFFFFF*0xAEA699*0xCFB4A8*0xA7C0C7*0xDFD8DD*0xE3B984*0xFAD7C8"/>
</p:tagLst>
</file>

<file path=ppt/tags/tag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PP_MARK_KEY" val="5e5a1ea1-1b1f-46d2-80a0-eef0f28e3f0c"/>
  <p:tag name="COMMONDATA" val="eyJoZGlkIjoiMjA4Zjc1YzM4MTIwODAwMDY4YzlmMmUxMGRmZWUzMW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WPS 演示</Application>
  <PresentationFormat>宽屏</PresentationFormat>
  <Paragraphs>24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向美而行</cp:lastModifiedBy>
  <cp:revision>190</cp:revision>
  <dcterms:created xsi:type="dcterms:W3CDTF">2019-06-19T02:08:00Z</dcterms:created>
  <dcterms:modified xsi:type="dcterms:W3CDTF">2026-09-09T07:54:43Z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931A6907E873438DA119AD9CAFB365E7_13</vt:lpwstr>
  </property>
</Properties>
</file>